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605" autoAdjust="0"/>
    <p:restoredTop sz="86358" autoAdjust="0"/>
  </p:normalViewPr>
  <p:slideViewPr>
    <p:cSldViewPr>
      <p:cViewPr varScale="1">
        <p:scale>
          <a:sx n="69" d="100"/>
          <a:sy n="69" d="100"/>
        </p:scale>
        <p:origin x="-1796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2078266258384369"/>
          <c:y val="5.0333436938803731E-2"/>
          <c:w val="0.74081474190726138"/>
          <c:h val="0.9496665630611963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LCR 2020 Budget By Exp Type</c:v>
                </c:pt>
              </c:strCache>
            </c:strRef>
          </c:tx>
          <c:dLbls>
            <c:dLbl>
              <c:idx val="0"/>
              <c:layout>
                <c:manualLayout>
                  <c:x val="-6.6934844949936831E-2"/>
                  <c:y val="0.103494094488189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 err="1" smtClean="0">
                        <a:solidFill>
                          <a:schemeClr val="bg1"/>
                        </a:solidFill>
                      </a:rPr>
                      <a:t>Benev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. $40,040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-0.18369373967142999"/>
                  <c:y val="0.24450217571487776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Programs $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52,825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2"/>
              <c:layout>
                <c:manualLayout>
                  <c:x val="7.1744191698259879E-2"/>
                  <c:y val="-0.18992199918672145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Staff $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341,586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3"/>
              <c:layout>
                <c:manualLayout>
                  <c:x val="0.12252211529114418"/>
                  <c:y val="0.16262963751152731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Facilities $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71,208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spPr>
              <a:noFill/>
            </c:spPr>
            <c:showCatName val="1"/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Benevolence</c:v>
                </c:pt>
                <c:pt idx="1">
                  <c:v>Programs</c:v>
                </c:pt>
                <c:pt idx="2">
                  <c:v>Staff</c:v>
                </c:pt>
                <c:pt idx="3">
                  <c:v>Facilities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40040</c:v>
                </c:pt>
                <c:pt idx="1">
                  <c:v>52825</c:v>
                </c:pt>
                <c:pt idx="2">
                  <c:v>341586</c:v>
                </c:pt>
                <c:pt idx="3">
                  <c:v>71208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8470794769074922"/>
          <c:y val="0.11308982210557013"/>
          <c:w val="0.62952824975825383"/>
          <c:h val="0.886002721881986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LCR 2021 Budget</c:v>
                </c:pt>
              </c:strCache>
            </c:strRef>
          </c:tx>
          <c:dLbls>
            <c:dLbl>
              <c:idx val="0"/>
              <c:layout>
                <c:manualLayout>
                  <c:x val="-0.21353978322154174"/>
                  <c:y val="0.17104411606083494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Loving Jesus
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$164,324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-0.14974312238747947"/>
                  <c:y val="-0.1306155394959192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Changing Lives
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$104,147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2"/>
              <c:layout>
                <c:manualLayout>
                  <c:x val="0.21217629046369213"/>
                  <c:y val="-0.19226944234710402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Reaching Out
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$131,490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3"/>
              <c:layout>
                <c:manualLayout>
                  <c:x val="0.16881841158744065"/>
                  <c:y val="0.23928127134793092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Building
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$105,695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spPr>
              <a:noFill/>
            </c:spPr>
            <c:showCatName val="1"/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Loving Jesus</c:v>
                </c:pt>
                <c:pt idx="1">
                  <c:v>Changing Lives</c:v>
                </c:pt>
                <c:pt idx="2">
                  <c:v>Reaching Out</c:v>
                </c:pt>
                <c:pt idx="3">
                  <c:v>Building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164324</c:v>
                </c:pt>
                <c:pt idx="1">
                  <c:v>104147</c:v>
                </c:pt>
                <c:pt idx="2">
                  <c:v>131490</c:v>
                </c:pt>
                <c:pt idx="3">
                  <c:v>105695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A3274-008E-4BFE-9FEE-B4544C166BA3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3BD4A-CFE7-4111-84B5-631A28CD3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457200" y="990600"/>
          <a:ext cx="82296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533400" y="0"/>
            <a:ext cx="7772400" cy="914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LCR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2021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Operating Budget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by Expense Type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304800" y="685800"/>
          <a:ext cx="868680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685800" y="0"/>
            <a:ext cx="7772400" cy="914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LCR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2021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Operating Budget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By Mission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33</Words>
  <Application>Microsoft Office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LCR 2020 Budget</dc:title>
  <dc:creator>Dawn Jacobson</dc:creator>
  <cp:lastModifiedBy>Dawn Jacobson</cp:lastModifiedBy>
  <cp:revision>10</cp:revision>
  <dcterms:created xsi:type="dcterms:W3CDTF">2020-01-17T04:22:39Z</dcterms:created>
  <dcterms:modified xsi:type="dcterms:W3CDTF">2020-11-08T21:01:36Z</dcterms:modified>
</cp:coreProperties>
</file>